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4999ecb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e4999ecb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e4999ecb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e4999ecb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e3bb50e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e3bb50e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e4999ec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e4999ec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a10ed490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a10ed490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a10ed490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a10ed490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a10ed490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a10ed490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a10ed490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a10ed490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a10ed490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0a10ed490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a10ed490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a10ed490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86533821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8653382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0a10ed490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0a10ed490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e4155ba1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e4155ba1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e4999ec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e4999ec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e4155ba1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e4155ba1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df8018c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df8018c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df8018c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df8018c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e4155ba1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e4155ba1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4999ecb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e4999ecb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432302" y="1433725"/>
            <a:ext cx="2279400" cy="10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T1A2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97600" y="2517625"/>
            <a:ext cx="6148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Coder Academy Portfolio Assignment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Raphael Florea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Blog</a:t>
            </a:r>
            <a:r>
              <a:rPr lang="en-GB"/>
              <a:t> actual screenshot of desktop lower portion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7297100" y="1185888"/>
            <a:ext cx="15393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navbar is set to fixed, so it remains at the top of this webpage.This allows for quick and convenient access to other pages in the site.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Structure of post includes image, post number, date, and description.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75" y="865322"/>
            <a:ext cx="6343823" cy="396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2130025" y="865325"/>
            <a:ext cx="3105600" cy="496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2"/>
          <p:cNvCxnSpPr>
            <a:endCxn id="153" idx="6"/>
          </p:cNvCxnSpPr>
          <p:nvPr/>
        </p:nvCxnSpPr>
        <p:spPr>
          <a:xfrm rot="10800000">
            <a:off x="5235625" y="1113575"/>
            <a:ext cx="1960800" cy="66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2"/>
          <p:cNvSpPr/>
          <p:nvPr/>
        </p:nvSpPr>
        <p:spPr>
          <a:xfrm>
            <a:off x="4481950" y="2106525"/>
            <a:ext cx="1960800" cy="2130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2"/>
          <p:cNvCxnSpPr/>
          <p:nvPr/>
        </p:nvCxnSpPr>
        <p:spPr>
          <a:xfrm rot="10800000">
            <a:off x="5974425" y="4006600"/>
            <a:ext cx="1312200" cy="31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Blog</a:t>
            </a:r>
            <a:r>
              <a:rPr lang="en-GB"/>
              <a:t> graphical/text components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articles and navbar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171425" y="1343263"/>
            <a:ext cx="153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When a post is hovered over, it becomes larger, along with the image inside it, as to appear clearer to the viewer.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5899850" y="216425"/>
            <a:ext cx="2570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When a link is hovered over, it becomes slightly larger, and changes colour while also gaining a background.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This is done in an effort to make the link stand out from the rest of the page, for visual clarity.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25" y="1163613"/>
            <a:ext cx="3525575" cy="37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1710725" y="1993400"/>
            <a:ext cx="2221200" cy="2909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3"/>
          <p:cNvCxnSpPr>
            <a:endCxn id="165" idx="2"/>
          </p:cNvCxnSpPr>
          <p:nvPr/>
        </p:nvCxnSpPr>
        <p:spPr>
          <a:xfrm>
            <a:off x="824825" y="2922350"/>
            <a:ext cx="885900" cy="52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900" y="2647949"/>
            <a:ext cx="3219999" cy="226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7328800" y="2647950"/>
            <a:ext cx="885900" cy="39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3"/>
          <p:cNvCxnSpPr>
            <a:endCxn id="168" idx="1"/>
          </p:cNvCxnSpPr>
          <p:nvPr/>
        </p:nvCxnSpPr>
        <p:spPr>
          <a:xfrm>
            <a:off x="6698337" y="2080779"/>
            <a:ext cx="760200" cy="62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Blog</a:t>
            </a:r>
            <a:r>
              <a:rPr lang="en-GB"/>
              <a:t> actual screenshots of mobile and tablet size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68375"/>
            <a:ext cx="3306381" cy="404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056" y="868375"/>
            <a:ext cx="4569432" cy="40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About</a:t>
            </a:r>
            <a:r>
              <a:rPr lang="en-GB"/>
              <a:t> wireframes for different screen sizes</a:t>
            </a:r>
            <a:endParaRPr/>
          </a:p>
        </p:txBody>
      </p:sp>
      <p:sp>
        <p:nvSpPr>
          <p:cNvPr id="182" name="Google Shape;182;p25"/>
          <p:cNvSpPr txBox="1"/>
          <p:nvPr/>
        </p:nvSpPr>
        <p:spPr>
          <a:xfrm>
            <a:off x="246925" y="871675"/>
            <a:ext cx="852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stylisation found in the About page is very similar to that of the Blog page: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The number of columns varies between 1, 2, and 3, depending on screen width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The central heading section takes up proportionally less width the bigger the screen size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There is again the same navbar from before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0" y="2049300"/>
            <a:ext cx="1472821" cy="270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9600" y="2143966"/>
            <a:ext cx="2639099" cy="257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975" y="2080475"/>
            <a:ext cx="4099574" cy="27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About</a:t>
            </a:r>
            <a:r>
              <a:rPr lang="en-GB"/>
              <a:t> actual screenshot of desktop size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6479319" cy="4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/>
          <p:nvPr/>
        </p:nvSpPr>
        <p:spPr>
          <a:xfrm>
            <a:off x="2949113" y="2101350"/>
            <a:ext cx="885900" cy="39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3050813" y="2925000"/>
            <a:ext cx="682500" cy="288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2164948" y="1010275"/>
            <a:ext cx="2526300" cy="39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6"/>
          <p:cNvCxnSpPr/>
          <p:nvPr/>
        </p:nvCxnSpPr>
        <p:spPr>
          <a:xfrm rot="10800000">
            <a:off x="4691275" y="1191525"/>
            <a:ext cx="2345700" cy="2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6"/>
          <p:cNvSpPr txBox="1"/>
          <p:nvPr/>
        </p:nvSpPr>
        <p:spPr>
          <a:xfrm>
            <a:off x="7008725" y="1010275"/>
            <a:ext cx="192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Navbar returns from the Blog page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7" name="Google Shape;197;p26"/>
          <p:cNvCxnSpPr/>
          <p:nvPr/>
        </p:nvCxnSpPr>
        <p:spPr>
          <a:xfrm rot="10800000">
            <a:off x="3835000" y="2258350"/>
            <a:ext cx="3018300" cy="8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6"/>
          <p:cNvSpPr txBox="1"/>
          <p:nvPr/>
        </p:nvSpPr>
        <p:spPr>
          <a:xfrm>
            <a:off x="6853300" y="2058450"/>
            <a:ext cx="1921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Link to resume, enlarges the same way navbar links do.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second link to blog, for better connectivity.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Articles in the About page function very </a:t>
            </a:r>
            <a:r>
              <a:rPr lang="en-GB">
                <a:solidFill>
                  <a:srgbClr val="FFFFFF"/>
                </a:solidFill>
              </a:rPr>
              <a:t>similarly to the Blog articles,  but have icons instead of a single image.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9" name="Google Shape;199;p26"/>
          <p:cNvCxnSpPr/>
          <p:nvPr/>
        </p:nvCxnSpPr>
        <p:spPr>
          <a:xfrm rot="10800000">
            <a:off x="3733300" y="3126275"/>
            <a:ext cx="3120000" cy="19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6"/>
          <p:cNvSpPr/>
          <p:nvPr/>
        </p:nvSpPr>
        <p:spPr>
          <a:xfrm>
            <a:off x="4323925" y="3663775"/>
            <a:ext cx="1822800" cy="1140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26"/>
          <p:cNvCxnSpPr/>
          <p:nvPr/>
        </p:nvCxnSpPr>
        <p:spPr>
          <a:xfrm flipH="1">
            <a:off x="6146800" y="4267400"/>
            <a:ext cx="706500" cy="1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About</a:t>
            </a:r>
            <a:r>
              <a:rPr lang="en-GB"/>
              <a:t> actual screenshot of mobile and tablet sizes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00" y="789125"/>
            <a:ext cx="5171707" cy="40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25" y="923963"/>
            <a:ext cx="3129599" cy="377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Contact</a:t>
            </a:r>
            <a:r>
              <a:rPr lang="en-GB"/>
              <a:t> wireframes for different screen sizes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75" y="2944000"/>
            <a:ext cx="1654700" cy="19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475" y="3078600"/>
            <a:ext cx="2530424" cy="185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624" y="822300"/>
            <a:ext cx="4254874" cy="212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654225" y="902375"/>
            <a:ext cx="2989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the Contact page, the displays look mostly the same between the different screen sizes.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main difference is that the larger the screen size, the less the main section takes up proportionally in terms of width.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2213550" y="3507950"/>
            <a:ext cx="9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Mobile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5205650" y="4142600"/>
            <a:ext cx="9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Tablet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4410550" y="3020200"/>
            <a:ext cx="9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Desktop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Contact</a:t>
            </a:r>
            <a:r>
              <a:rPr lang="en-GB"/>
              <a:t> actual screenshot for desktop size</a:t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50" y="1141625"/>
            <a:ext cx="5607127" cy="3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/>
          <p:nvPr/>
        </p:nvSpPr>
        <p:spPr>
          <a:xfrm>
            <a:off x="2045698" y="1175825"/>
            <a:ext cx="2526300" cy="39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29"/>
          <p:cNvCxnSpPr>
            <a:endCxn id="227" idx="6"/>
          </p:cNvCxnSpPr>
          <p:nvPr/>
        </p:nvCxnSpPr>
        <p:spPr>
          <a:xfrm flipH="1">
            <a:off x="4571998" y="1139225"/>
            <a:ext cx="2094300" cy="23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9"/>
          <p:cNvSpPr txBox="1"/>
          <p:nvPr/>
        </p:nvSpPr>
        <p:spPr>
          <a:xfrm>
            <a:off x="6688800" y="931300"/>
            <a:ext cx="2323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Same navbar as before.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Contact links with an icon next to them for more clarity.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2018048" y="2581125"/>
            <a:ext cx="2526300" cy="39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29"/>
          <p:cNvCxnSpPr>
            <a:endCxn id="230" idx="6"/>
          </p:cNvCxnSpPr>
          <p:nvPr/>
        </p:nvCxnSpPr>
        <p:spPr>
          <a:xfrm flipH="1">
            <a:off x="4544348" y="1883925"/>
            <a:ext cx="2099400" cy="89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Contact</a:t>
            </a:r>
            <a:r>
              <a:rPr lang="en-GB"/>
              <a:t> actual screenshot for mobile and tablet sizes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675" y="1062825"/>
            <a:ext cx="4508475" cy="37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50" y="1757325"/>
            <a:ext cx="2552205" cy="313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1620038" y="3827125"/>
            <a:ext cx="885900" cy="39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0"/>
          <p:cNvCxnSpPr>
            <a:endCxn id="239" idx="2"/>
          </p:cNvCxnSpPr>
          <p:nvPr/>
        </p:nvCxnSpPr>
        <p:spPr>
          <a:xfrm>
            <a:off x="1184438" y="1680625"/>
            <a:ext cx="435600" cy="234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0"/>
          <p:cNvSpPr txBox="1"/>
          <p:nvPr/>
        </p:nvSpPr>
        <p:spPr>
          <a:xfrm>
            <a:off x="710625" y="710625"/>
            <a:ext cx="306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Icons for each contact line usually appear next to contact, but for mobile screens the icon appears on top due to less width available.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Contact</a:t>
            </a:r>
            <a:r>
              <a:rPr lang="en-GB"/>
              <a:t> graphical/text components</a:t>
            </a:r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700" y="413500"/>
            <a:ext cx="3317300" cy="183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51" y="2495552"/>
            <a:ext cx="6724649" cy="24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1192325" y="702350"/>
            <a:ext cx="397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Hovering over link causes it to be enlarged and change background, </a:t>
            </a:r>
            <a:r>
              <a:rPr lang="en-GB">
                <a:solidFill>
                  <a:srgbClr val="FFFFFF"/>
                </a:solidFill>
              </a:rPr>
              <a:t>similar</a:t>
            </a:r>
            <a:r>
              <a:rPr lang="en-GB">
                <a:solidFill>
                  <a:srgbClr val="FFFFFF"/>
                </a:solidFill>
              </a:rPr>
              <a:t> to navbar links.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Choosing one of the email links also opens up personal email provider, with email draft to that particular address.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6481168" y="1445250"/>
            <a:ext cx="2162100" cy="394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3618075" y="2424650"/>
            <a:ext cx="1727100" cy="489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1"/>
          <p:cNvCxnSpPr>
            <a:endCxn id="250" idx="2"/>
          </p:cNvCxnSpPr>
          <p:nvPr/>
        </p:nvCxnSpPr>
        <p:spPr>
          <a:xfrm>
            <a:off x="4770268" y="1038750"/>
            <a:ext cx="1710900" cy="60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1"/>
          <p:cNvCxnSpPr>
            <a:endCxn id="251" idx="2"/>
          </p:cNvCxnSpPr>
          <p:nvPr/>
        </p:nvCxnSpPr>
        <p:spPr>
          <a:xfrm>
            <a:off x="2960175" y="1902500"/>
            <a:ext cx="657900" cy="76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50700" y="208025"/>
            <a:ext cx="504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Sitemap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(and navigation)</a:t>
            </a:r>
            <a:r>
              <a:rPr b="1" lang="en-GB"/>
              <a:t> </a:t>
            </a:r>
            <a:endParaRPr b="1"/>
          </a:p>
        </p:txBody>
      </p:sp>
      <p:sp>
        <p:nvSpPr>
          <p:cNvPr id="61" name="Google Shape;61;p14"/>
          <p:cNvSpPr txBox="1"/>
          <p:nvPr/>
        </p:nvSpPr>
        <p:spPr>
          <a:xfrm>
            <a:off x="3079155" y="436625"/>
            <a:ext cx="2329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4 main pages are: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Homepage (index)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Blog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About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Contact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623925" y="208025"/>
            <a:ext cx="325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There are also 4 links to different accounts as shown below: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50700" y="1730075"/>
            <a:ext cx="13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406050" y="1691600"/>
            <a:ext cx="2494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Homepage will feature links in hexagons to the other pages (refer to wireframe in next slide).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other 3 pages will link to each other using a navbar at the top of those pages.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About page also has a link to a resume pdf.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975" y="1784300"/>
            <a:ext cx="5456762" cy="29861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7499350" y="2092700"/>
            <a:ext cx="1174500" cy="236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4"/>
          <p:cNvCxnSpPr>
            <a:endCxn id="66" idx="0"/>
          </p:cNvCxnSpPr>
          <p:nvPr/>
        </p:nvCxnSpPr>
        <p:spPr>
          <a:xfrm>
            <a:off x="7347400" y="771500"/>
            <a:ext cx="739200" cy="132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3432302" y="1433725"/>
            <a:ext cx="2279400" cy="10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T1A2</a:t>
            </a:r>
            <a:endParaRPr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1497600" y="2517625"/>
            <a:ext cx="6148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Thank you for watching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Homepage</a:t>
            </a:r>
            <a:r>
              <a:rPr lang="en-GB"/>
              <a:t> wireframes for different screen sizes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70175"/>
            <a:ext cx="1578825" cy="249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176" y="1709325"/>
            <a:ext cx="2274675" cy="32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713" y="1439750"/>
            <a:ext cx="3548676" cy="27919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51225" y="1137063"/>
            <a:ext cx="153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For mobile, hexagons in honeycomb formation to be highly compact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072713" y="795475"/>
            <a:ext cx="276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For tablet, hexagons can afford to have space between them, due to larger screen size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495250" y="678575"/>
            <a:ext cx="276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For desktop, to fill out width of screen, hexagons are now in single row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495250" y="3038675"/>
            <a:ext cx="696900" cy="831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 rot="10800000">
            <a:off x="6134500" y="3717075"/>
            <a:ext cx="259800" cy="65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5"/>
          <p:cNvSpPr txBox="1"/>
          <p:nvPr/>
        </p:nvSpPr>
        <p:spPr>
          <a:xfrm>
            <a:off x="5709088" y="4307900"/>
            <a:ext cx="276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These hexagons provide links to the other pages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Homepage</a:t>
            </a:r>
            <a:r>
              <a:rPr lang="en-GB"/>
              <a:t> actual screenshots of desktop size 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00" y="865325"/>
            <a:ext cx="6479319" cy="4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7224450" y="1384650"/>
            <a:ext cx="1533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Main features of page are hexagons on top of honeycomb background.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profile picture is in a large central hexagon, while links to other pages are in smaller hexagons.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Homepage</a:t>
            </a:r>
            <a:r>
              <a:rPr lang="en-GB"/>
              <a:t> actual screenshots of mobile and tablet size 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00" y="789125"/>
            <a:ext cx="3291933" cy="404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533" y="789125"/>
            <a:ext cx="4016572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Homepage</a:t>
            </a:r>
            <a:r>
              <a:rPr lang="en-GB"/>
              <a:t> graphic/text components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Heading of page and footer with professional links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50" y="1355950"/>
            <a:ext cx="6214124" cy="33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6634150" y="1109275"/>
            <a:ext cx="22251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Because the title ‘Raphael Florea’ is set to fixed, it stays on the page even when the user scrolls down.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At the bottom of the page are links to Github and Linked.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These icons are enlarged when </a:t>
            </a:r>
            <a:r>
              <a:rPr lang="en-GB">
                <a:solidFill>
                  <a:srgbClr val="FFFFFF"/>
                </a:solidFill>
              </a:rPr>
              <a:t>hovered</a:t>
            </a:r>
            <a:r>
              <a:rPr lang="en-GB">
                <a:solidFill>
                  <a:srgbClr val="FFFFFF"/>
                </a:solidFill>
              </a:rPr>
              <a:t> over.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3" name="Google Shape;103;p18"/>
          <p:cNvCxnSpPr/>
          <p:nvPr/>
        </p:nvCxnSpPr>
        <p:spPr>
          <a:xfrm rot="10800000">
            <a:off x="4431800" y="1651875"/>
            <a:ext cx="2215800" cy="10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8"/>
          <p:cNvSpPr/>
          <p:nvPr/>
        </p:nvSpPr>
        <p:spPr>
          <a:xfrm>
            <a:off x="2229300" y="1361150"/>
            <a:ext cx="2175600" cy="57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8"/>
          <p:cNvCxnSpPr/>
          <p:nvPr/>
        </p:nvCxnSpPr>
        <p:spPr>
          <a:xfrm flipH="1">
            <a:off x="3827675" y="2981350"/>
            <a:ext cx="2806500" cy="132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8"/>
          <p:cNvSpPr/>
          <p:nvPr/>
        </p:nvSpPr>
        <p:spPr>
          <a:xfrm>
            <a:off x="2712750" y="4127925"/>
            <a:ext cx="1114800" cy="572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184" y="4276450"/>
            <a:ext cx="1471132" cy="7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Homepage </a:t>
            </a:r>
            <a:r>
              <a:rPr lang="en-GB"/>
              <a:t>graphic/text components 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Animated hexagons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550" y="1499475"/>
            <a:ext cx="3211751" cy="30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400" y="1625425"/>
            <a:ext cx="2720576" cy="29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4556050" y="1665150"/>
            <a:ext cx="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6091700" y="1499475"/>
            <a:ext cx="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846950" y="1665150"/>
            <a:ext cx="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2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564400" y="2531475"/>
            <a:ext cx="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2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2295500" y="2772138"/>
            <a:ext cx="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3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181300" y="4084463"/>
            <a:ext cx="36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0000"/>
                </a:solidFill>
              </a:rPr>
              <a:t>3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1913874" y="1338800"/>
            <a:ext cx="1473543" cy="2938481"/>
          </a:xfrm>
          <a:custGeom>
            <a:rect b="b" l="l" r="r" t="t"/>
            <a:pathLst>
              <a:path extrusionOk="0" h="114149" w="50882">
                <a:moveTo>
                  <a:pt x="50882" y="0"/>
                </a:moveTo>
                <a:cubicBezTo>
                  <a:pt x="41273" y="0"/>
                  <a:pt x="32683" y="6993"/>
                  <a:pt x="25098" y="12892"/>
                </a:cubicBezTo>
                <a:cubicBezTo>
                  <a:pt x="15611" y="20270"/>
                  <a:pt x="6921" y="31076"/>
                  <a:pt x="5222" y="42974"/>
                </a:cubicBezTo>
                <a:cubicBezTo>
                  <a:pt x="2892" y="59291"/>
                  <a:pt x="2344" y="75961"/>
                  <a:pt x="3610" y="92395"/>
                </a:cubicBezTo>
                <a:cubicBezTo>
                  <a:pt x="3974" y="97122"/>
                  <a:pt x="5147" y="101762"/>
                  <a:pt x="6296" y="106361"/>
                </a:cubicBezTo>
                <a:cubicBezTo>
                  <a:pt x="6749" y="108175"/>
                  <a:pt x="9231" y="110412"/>
                  <a:pt x="7908" y="111733"/>
                </a:cubicBezTo>
                <a:cubicBezTo>
                  <a:pt x="5865" y="113774"/>
                  <a:pt x="2431" y="105396"/>
                  <a:pt x="387" y="107436"/>
                </a:cubicBezTo>
                <a:cubicBezTo>
                  <a:pt x="-1160" y="108980"/>
                  <a:pt x="3980" y="109925"/>
                  <a:pt x="5759" y="111196"/>
                </a:cubicBezTo>
                <a:cubicBezTo>
                  <a:pt x="7134" y="112178"/>
                  <a:pt x="8454" y="114417"/>
                  <a:pt x="10057" y="113882"/>
                </a:cubicBezTo>
                <a:cubicBezTo>
                  <a:pt x="13284" y="112805"/>
                  <a:pt x="11577" y="106719"/>
                  <a:pt x="10057" y="10367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Google Shape;122;p19"/>
          <p:cNvSpPr txBox="1"/>
          <p:nvPr/>
        </p:nvSpPr>
        <p:spPr>
          <a:xfrm>
            <a:off x="311700" y="2032638"/>
            <a:ext cx="153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When link of hexagon is hovered over, rectangles around hexagon radiate around it, while popping inwards and outwards.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456775" y="333938"/>
            <a:ext cx="15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Additionally, link changes colour.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24" name="Google Shape;124;p19"/>
          <p:cNvCxnSpPr>
            <a:stCxn id="123" idx="2"/>
          </p:cNvCxnSpPr>
          <p:nvPr/>
        </p:nvCxnSpPr>
        <p:spPr>
          <a:xfrm flipH="1">
            <a:off x="7192525" y="949538"/>
            <a:ext cx="33900" cy="174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Blog</a:t>
            </a:r>
            <a:r>
              <a:rPr lang="en-GB"/>
              <a:t> wireframes for different screen sizes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246925" y="871663"/>
            <a:ext cx="1539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For mobile, there is only 1 row for posts, the central post takes up most of the screen width.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072713" y="871675"/>
            <a:ext cx="276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For tablet, there is enough space for 2 columns, the central post takes up proportionally less screen width.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5042650" y="871675"/>
            <a:ext cx="39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As desktops offers even more space, 3 columns are used here, and the central post takes up the smallest fraction of the screen width.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5255175" y="4159800"/>
            <a:ext cx="358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This is the navbar that will be found on each page (except for the homepage), to link all the other pages together.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1" y="2355524"/>
            <a:ext cx="1539300" cy="266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299" y="2137938"/>
            <a:ext cx="2899150" cy="282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2868013" y="2472900"/>
            <a:ext cx="1409700" cy="19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0"/>
          <p:cNvCxnSpPr>
            <a:endCxn id="136" idx="5"/>
          </p:cNvCxnSpPr>
          <p:nvPr/>
        </p:nvCxnSpPr>
        <p:spPr>
          <a:xfrm rot="10800000">
            <a:off x="4071267" y="2641648"/>
            <a:ext cx="1165800" cy="16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926" y="1706250"/>
            <a:ext cx="3381325" cy="24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Blog</a:t>
            </a:r>
            <a:r>
              <a:rPr lang="en-GB"/>
              <a:t> actual screenshot of desktop upper portion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75" y="822275"/>
            <a:ext cx="6479319" cy="4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7338125" y="1341113"/>
            <a:ext cx="1539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Navbar at top of page to be explained in more detail.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Main title post includes blog summar, a short description, and major image of project.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